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RPRNJBMRM7.pptx,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3786GMLNY9.pptx,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FAPYZG1JDQ.pptx,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LXBTVC0ME3.pptx,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VPBI4MCFXZ.pptx,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G6F852EG08.pptx,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O8P5BNU6AB.pptx,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XLC5DSZH60.pptx,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EN0EI63HVI.pptx,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426K6JJUKI.pptx,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7RRLR23LVE.pptx,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AM9YM8K1DF.pptx,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A8LTX345PE.pptx,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D0MYZR8HYI.pptx,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HFSQJJIMTE.pptx,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L6T2C57GS9.pptx,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X3KUR38EBP.pptx,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6TW9MX09IZ.pptx,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XCZTQBX3PJ.pptx,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FORQQPX9PU.pptx,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IW4QAO7W3W.pptx,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XP4J7XA9Y1.pptx,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9LBQD3LTEI.pptx,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ODVKVSQMVP.pptx,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3EZZFADUQU.pptx,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33LHDUM7G4.pptx,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E7NWO1GF1R.pptx,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054SQCT0CF.pptx,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HP653D5E1F.pptx,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GMBZAHI55C.pptx,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67X20MJCEL.pptx,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MVDW4KEQ27.pptx,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983P0PFH1N.pptx,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4WF7VWR6JD.pptx,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DRGPU2F7XU.pptx,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BZKGD9IBA7.pptx,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ZFTU4LPYB1.pptx,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GC24FZR098.pptx,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LU2B5E6V6L.pptx,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OH3ZA5RPEZ.pptx,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26V2PWORH4.pptx,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XFQ9M9GTIF.pptx,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AR2FTKA70N.pptx,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SMB81BQQ9Q.pptx,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45CQZ148BP.pptx,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ZDE3N63M0N.pptx,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M891AVHFNV.pptx,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S01EXFNIKS.pptx,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QN2J0BNGO6.pptx,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NJWO1LPK3X.pptx,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9HYY4AQVKW.pptx,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IKU0M83BHI.pptx,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TIU8O9G85Y.pptx,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