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XHV736OMVY.pptx,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WS9XF034WZ.pptx,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FDGOX9HX1O.pptx,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Y6VRIOXFQU.pptx,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9AE0C6WEEL.pptx,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QDHREHN9T1.pptx,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PVMFTACVB4.pptx,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AMEVOTRNCR.pptx,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V2YA2ZD2QW.pptx,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UJFVQ5FD26.pptx,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R6DCLB5DY6.pptx,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2FLOS1UHKY.pptx,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03IPCOBEQH.pptx,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3E2RU78VV4.pptx,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G8IYXJHR63.pptx,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SGYGLNVNZR.pptx,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F3ULGBXOP3.pptx,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UVC3SS130I.pptx,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4IOUIVSMN9.pptx,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GLEWNI43XU.pptx,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6A6HPUFPU9.pptx,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QS5LTPJYCW.pptx,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PGBU4NE2ZF.pptx,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7O8NVEVCGJ.pptx,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0OFUB6V0O4.pptx,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T3W2WQCZW2.pptx,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HTDHD3AWHV.pptx,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L1ZEM9OA99.pptx,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UA7MQ1MGUH.pptx,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U5AGDJUQ0H.pptx,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6ME3MNAASQ.pptx,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NNLWSSB6CY.pptx,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