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7L21GL0OSC.pptx,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NJNVBSI6B2.pptx,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J2OMFM32UY.pptx,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7VWHOXB9VD.pptx,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IVALMTI59H.pptx,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RQQ3A8R4AQ.pptx,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XIMHXE9C4Z.pptx,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GECCSNPNEL.pptx,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V11AI258BB.pptx,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YUH91JY98D.pptx,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GPLKIJ3Z9M.pptx,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ZWD65G16A5.pptx,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PBA4QV8ZVF.pptx,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7TPM7UIOIF.pptx,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7H1F38GT3G.pptx,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WAFLVE3TJ5.pptx,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LG4YOTFYTH.pptx,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5TH7H3Y34B.pptx,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H9E6CR8669.pptx,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4FCO4J1T7S.pptx,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LVBB1J2VDK.pptx,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5CVNN8RQXR.pptx,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LN7KX3TNWF.pptx,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40FBWXQ7F5.pptx,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NGMGAU2046.pptx,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F8L1IB9PZL.pptx,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W4AIT127DI.pptx,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Y2MTX5WBWH.pptx,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IS8K90EOV0.pptx,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G0726O3WF6.pptx,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4DI1BDVURL.pptx,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NNHXS546BC.pptx,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CJDY9YLK7W.pptx,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1GZF84RL9V.pptx,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ZTW8V0I9QY.pptx,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BN116IRWG0.pptx,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W3U78KXUAW.pptx,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W2SKMPO1WK.pptx,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GREABU9V2N.pptx,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0CR138DSZ2.pptx,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7A0U9IFPY1.pptx,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QPCG2UW555.pptx,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KQ60T603V7.pptx,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KZ1PZ9RK7L.pptx,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PYWRTRFPTW.pptx,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2I0X9HH403.pptx,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MTA92FKXFB.pptx,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GCB4HH5YOP.pptx,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