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IDSEOUOJZL.pptx,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FSA4GY90W3.pptx,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2EV025KM99.pptx,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T5L3K1OSQ2.pptx,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A1WILGS8IF.pptx,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OS495LU33N.pptx,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A7I83FMZ40.pptx,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RV9RXEMXVV.pptx,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TXWNFTB1X2.pptx,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H60U6CCV01.pptx,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0E9QBNTDBB.pptx,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FHFWAZ3P0L.pptx,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2ZYJ0VAH4S.pptx,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A8S56FG6BF.pptx,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0Q8FZ1KSWU.pptx,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Q0GHY4I9SB.pptx,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TXOFLLJY8Z.pptx,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YZWDYJRR71.pptx,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2RDGH2N14E.pptx,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WSCVUBWXOD.pptx,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02ODYR8HNE.pptx,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WP1VBJK7WS.pptx,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91NRH2GE6Q.pptx,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C9G9RV4LHX.pptx,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LKJBCKJE26.pptx,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7B0Z18X334.pptx,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VYNYATHC3Q.pptx,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304KGET4FB.pptx,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GK5Q27IJHD.pptx,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U656359GWF.pptx,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ODQ99DJZA6.pptx,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