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F2HXZQKQH8.pptx,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Y2EXAUVQBH.pptx,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7US5UELHFH.pptx,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6GJ5CIE8FG.pptx,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W3B417B4Z1.pptx,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6CUCFKJEF3.pptx,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L8Z11TYVDM.pptx,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UY1L2QH1WB.pptx,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2ZG7I15JSE.pptx,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TGAV53KTEU.pptx,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QZBIO9QSWP.pptx,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3LF74LPBI9.pptx,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N1A0MUHBAI.pptx,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