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COL2MCRESL.pptx,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V9VAE2JJZX.pptx,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ZOS3D6BXVV.pptx,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FZ2OZQ5BX4.pptx,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EU92AUMCM2.pptx,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Y0JBRGZJGU.pptx,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KPT3N65WI0.pptx,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4F1988FTUK.pptx,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WHMGSIOQP1.pptx,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ALFT7ZYQUU.pptx,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FVYC8BKCCG.pptx,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G25JFTXMUN.pptx,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NG229H6SAZ.pptx,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93TNGSFJCT.pptx,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BB41HI7GHZ.pptx,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CSA{E}, RG7NKK4CZV.pptx,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CZSWE73E5H.pptx,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1D485ICKZJ.pptx,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15W26V10N2.pptx,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X2T5HZSYQQ.pptx,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A71J11CIXY.pptx,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QCWS7WGPVV.pptx,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JUUGXGK8U2.pptx,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9SA9OR067A.pptx,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PY3ZL3WQG9.pptx,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ZDYTUSNSJJ.pptx,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ECIYW6MPEN.pptx,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ED3SCOKJEO.pptx,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SXZQXZQTQM.pptx,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4CQMVE5PK1.pptx,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7FVDTR37AL.pptx,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FANY0GC7XC.pptx,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4Z4Y9ZBR74.pptx,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9MN0LQK5H9.pptx,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6YCA8K47P3.pptx,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WL676FFIR1.pptx,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TUA1R221R3.pptx,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KH8R4ULYV0.pptx,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5DHZ7W6P9S.pptx,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VFVI887AC9.pptx,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HLUQVM0T7P.pptx,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LJOX4UJY1W.pptx,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