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SG0QUJU0EP.pptx,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IQ2GW9JGTR.pptx,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4B5XHQD0D2.pptx,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ZMQRK62TP1.pptx,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7WB1OCDM0E.pptx,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SUWXQYBS7R.pptx,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IB7PHE4C1C.pptx,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UCM1VFRPLP.pptx,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CSA{Q}, YV4KTB854T.pptx,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T4HTFYM1NL.pptx,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FHWE6IXK8R.pptx,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DOVJJX3DNJ.pptx,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KUX0EIFTBS.pptx,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2VXVM2GT1X.pptx,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6C6C9K9EJ7.pptx,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J5WDIV644E.pptx,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TE2CK006JS.pptx,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83UW7L0SDA.pptx,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6YLIS4U8SN.pptx,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8MH46QQONC.pptx,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5BWVMMFTT9.pptx,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Y7WI9KCE3P.pptx,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