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XSV412YJ1K.pptx,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YBQ8GZ3NVD.pptx,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CBQI107TS2.pptx,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E26SOWFQUF.pptx,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IT99D9EAXD.pptx,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WMMQE4R1KS.pptx,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R5TZZKHWQW.pptx,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5YYM7B44TV.pptx,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6YMI3UGCB7.pptx,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IIFQX4LI12.pptx,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TVYRZL65DE.pptx,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76M3SF7CK4.pptx,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08L8DR7LB0.pptx,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E19Z7L0VT4.pptx,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B14Y9D02JW.pptx,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MPQ1KMF1R1.pptx,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0F60NN8S2T.pptx,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LT3Q69OALL.pptx,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83MJ23WF1L.pptx,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J2E4LHYFSV.pptx,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