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DD4HZBDJ4I.pptx,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SV0N88M7QP.pptx,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UDCGA2W0MP.pptx,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VGNH3QE0YV.pptx,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KSTA4D7LSR.pptx,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BSE8OMK43H.pptx,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24ES6TEF2R.pptx,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N7MUSWSOZ8.pptx,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VCYOZ1TR6T.pptx,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PSM668H6VM.pptx,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TWZJ2B4Y5A.pptx,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9SN78P974D.pptx,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HNLL1QLA83.pptx,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BTZTXSP4T0.pptx,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RC10P9QUD5.pptx,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O0T9ESXWGB.pptx,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21MUEHT85H.pptx,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9YKP80P1T6.pptx,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6A3FX9VIKH.pptx,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H6CL9U8Y15.pptx,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JIZI4MVF4V.pptx,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DFOMC1227P.pptx,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0ZVOQB7VXX.pptx,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