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FQ7IL4OP7S.pptx,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FL4JIAFMMC.pptx,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R8BQZNMWO4.pptx,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YH3MAFJ8ZO.pptx,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LGO1HETU9C.pptx,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Z1R7D2IOT6.pptx,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9FS7FJKL2N.pptx,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39K884ZN91.pptx,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YYLW6FE03I.pptx,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U2LW56EDZS.pptx,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SMD5MG0K2B.pptx,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58NTT1AMLF.pptx,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A4LN5TIR40.pptx,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VEX9CNM4NN.pptx,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NZ3QA0RF1P.pptx,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412CYBS4WY.pptx,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M0L9A1NN4U.pptx,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Q6GHL8EYI6.pptx,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W8HZA5XYT0.pptx,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EHRMTHSEDK.pptx,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TW3P451H35.pptx,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HD89ACQJ06.pptx,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8ISYMLDBCV.pptx,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9T73JE1PNZ.pptx,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OPZQDL8BH0.pptx,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77Q2VLXSCO.pptx,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CV0OS5FBGD.pptx,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RLUCVOAHCL.pptx,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KAEC99MO4A.pptx,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SQ581AAE5S.pptx,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ETQBBFQINF.pptx,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M1E0Q9RONG.pptx,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