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4KG8EZQ27I.pptx,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19MGA8APO8.pptx,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IZG4VNPY8M.pptx,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QMDLEXZSVK.pptx,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CVR10AKX17.pptx,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RHKT5ON24Y.pptx,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4UOXAYG00B.pptx,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V9Y368LGXT.pptx,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9O0ACPKOQD.pptx,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DPQ1SNST87.pptx,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FJ2PYR2IWX.pptx,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8HESK07NDS.pptx,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GMCZDDFNL7.pptx,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8QSS5ATK2X.pptx,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PWHQCTUW4Z.pptx,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CTL2FVGN5R.pptx,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