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V2HC7BJ7RW.pptx,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A81BKC2TBN.pptx,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M77I3ECC85.pptx,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VO52TPX44A.pptx,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UYYFPOWSFE.pptx,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9C9OMV1GI0.pptx,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0YBQAPMFY4.pptx,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BG6KFE1VAW.pptx,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GTFNK656JQ.pptx,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84CKX54XC5.pptx,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H5R5IV2KVR.pptx,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X4SDPJ1X98.pptx,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