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426NBI66VM.pptx,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88VGN3LF44.pptx,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T73GDHWC3E.pptx,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5F4C2IYX80.pptx,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