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RXJT1D0XKQ.pptx,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XIOH7HITKR.pptx,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3ETCC0JGK9.pptx,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VDYU83W0VJ.pptx,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WWCK716JQS.pptx,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SYP520JGXU.pptx,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TD9KSR7X2E.pptx,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SEE2ERO2GD.pptx,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0DZY6QA2XD.pptx,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TFRH6DXL3J.pptx,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6EMNPFMBRW.pptx,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CCUSCYOJV4.pptx,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OQFX378ATB.pptx,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E2X2X7AHSQ.pptx,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IC4B3ZJS00.pptx,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MEAECVD3EY.pptx,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TIO06LM3IZ.pptx,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8FNRWK60EV.pptx,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IDGSVK1NM3.pptx,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EIWSB32NVA.pptx,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20NRDSH89G.pptx,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8U0IO12KIT.pptx,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DJSWDQ8WSG.pptx,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CHOL70ZYXQ.pptx,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GKP9R162AV.pptx,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3K5UU59XCG.pptx,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XYMGGQ9DE5.pptx,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SSMQD9F1QC.pptx,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