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VBRAWBFLPP.pptx,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VTWLPXGBJ8.pptx,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G2XW4SG9TQ.pptx,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JELD2C7M4G.pptx,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DJYDBZXU5Q.pptx,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9Q0ULJ74G5.pptx,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MJB8K3FD3M.pptx,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GM3IER3IIQ.pptx,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PUM9ZO5586.pptx,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LIMOMFQ5WM.pptx,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JJ3ORM3LXT.pptx,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PPB5983FCP.pptx,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E47TFQMU4Q.pptx,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1E2WCI4H4W.pptx,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5SGH1E6LAA.pptx,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YH6DZYB1OB.pptx,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DUNB2SASZG.pptx,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YWTP04HN94.pptx,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CQOHR1U53Z.pptx,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D9KC2JBG2U.pptx,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MT627QSPMA.pptx,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YJYICN0OSV.pptx,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UD4STGZDC5.pptx,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GXDTU9WT3Y.pptx,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L9YROWMDT1.pptx,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A4EE803495.pptx,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B6OGWZO2ZK.pptx,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SP1AN0FVSX.pptx,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PCNJ3EKSYO.pptx,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XDK6MYZ126.pptx,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QIKQ2I9BN0.pptx,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CSA{W}, IBK324VLNG.pptx,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6QKFW2T9HH.pptx,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8TOTIQESPV.pptx,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TONRLQTH7E.pptx,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