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AG9MSZUXN7.pptx,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5PLJJ9OUIR.pptx,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LNLLCFZRA6.pptx,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G23RUJAOHJ.pptx,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