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EN2IIZ0K6E.pptx,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717W3ZW85C.pptx,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KNXDH22QW9.pptx,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YZ7WZ1J2T9.pptx,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XYNJHZ27GL.pptx,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CSA{Q}, A2S82H7IAB.pptx,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HWCMBAF8VK.pptx,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YU2QS2GC6U.pptx,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2TZNK4OPHG.pptx,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68GFLIIY3C.pptx,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BI6GY799G8.pptx,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