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MNMM5J3BKG.pptx,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RVUKQ95XI5.pptx,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SH9LBAQC9A.pptx,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QMF6PMNQ8M.pptx,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MMWFD4RSP1.pptx,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RSCV4V4MCB.pptx,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TEUYJD7GBS.pptx,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C6RTEERP98.pptx,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31AGRHXHMN.pptx,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GUVYL26BL4.pptx,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7K0A94M82Q.pptx,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STTMLMIOWP.pptx,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EQVP5NN1CE.pptx,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1W1UXQYRIV.pptx,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XY6C2AJ0B1.pptx,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VXF1N6Z3MU.pptx,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H7L8WYD9VX.pptx,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KIJ0OLIS77.pptx,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S4PM49XLLO.pptx,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VIRFRTT2Q8.pptx,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456CCPS5R1.pptx,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CSA{T}, 6QZ9DXTJK5.pptx,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5B8NJARE9L.pptx,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ZWA10GFBQR.pptx,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1OG0L4FZ9K.pptx,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LKEVUB6XLJ.pptx,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OWK0FSVGA4.pptx,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2I8285UVSI.pptx,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N4PXBYGHA0.pptx,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TMSC1VN44S.pptx,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NAVW7TGN3X.pptx,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