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AHBO8IUCC7.pptx,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0DKUYU376A.pptx,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J4BP4UQK0A.pptx,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BPRDNP4T73.pptx,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QV4PMCG2FG.pptx,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C4QHDGSCAU.pptx,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M768Q415KO.pptx,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78LGKX938J.pptx,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R2XWKWUJ8J.pptx,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GYK9V2OITV.pptx,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SAWZTBUHAJ.pptx,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VGR3RH7RZF.pptx,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TWDA5QYQ8M.pptx,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ONS8ASU06Q.pptx,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V0K0ZWZFA9.pptx,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VHU5L881BD.pptx,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FQ1P5Q234L.pptx,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N50PVVO2FX.pptx,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NLF7T0HHNU.pptx,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2OVIBOBTWQ.pptx,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11VXSCA1OE.pptx,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B11WXX0BCK.pptx,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W13DBNM3ZS.pptx,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5Y1MLKHED4.pptx,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9IPOAVFFYZ.pptx,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FQO1WK047J.pptx,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HPLHX51COW.pptx,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8VE87RIO14.pptx,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0CQ78QPMFG.pptx,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CZN9L9OO59.pptx,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