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MPAWSXHD75.pptx,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XDLYVSEZ3T.pptx,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RWDI1C5P20.pptx,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R7UTJT4G7P.pptx,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0P3XZFCLGW.pptx,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3MLU8YYN8N.pptx,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39JQ2XN72K.pptx,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ADDEYR34NJ.pptx,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EWLFCRNF6Q.pptx,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AUKNPQW2Z4.pptx,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DQ61NNYKWM.pptx,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J530M74KT9.pptx,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T04JJHL2ZM.pptx,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1KKT508COY.pptx,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VHCA5J2YW8.pptx,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UZEHINOV9P.pptx,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GBORGRETNZ.pptx,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JY2XB444P7.pptx,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ZIYNVTI461.pptx,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C9902QYR8H.pptx,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5WZNYWR2JA.pptx,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LB18NBTMWT.pptx,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5B8125DWKE.pptx,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XLJNRV19Q4.pptx,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U718620XLN.pptx,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V1L77VTMDS.pptx,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8XXMA1UW7Z.pptx,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MRFZKWJHQ0.pptx,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DG75E7ZI90.pptx,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4UMCS5ASY6.pptx,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YE7GHP2E0H.pptx,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Y52I0H936F.pptx,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DUN26P16TZ.pptx,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IX7R6HTWOK.pptx,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0MTF37SB3Z.pptx,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WOY38B0FMD.pptx,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2MH3UQLJL3.pptx,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FV505VH53U.pptx,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I7CZMXBEBC.pptx,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6KQLC14DK7.pptx,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8ACL6YGAUL.pptx,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M92928ZJWU.pptx,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W5AVP1S903.pptx,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GK0MUKKMTR.pptx,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EE0NOM6UIN.pptx,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IOP86X5RH5.pptx,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