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GKTEBU81P5.pptx,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V3WNQHN2UY.pptx,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VBNFZW1UYX.pptx,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T6QLWSK1IK.pptx,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3Q073CZDL5.pptx,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74G4VPC5WB.pptx,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6IVZCORC7I.pptx,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YO9J0RGCLZ.pptx,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OYXJNN1Z3S.pptx,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D8A2BG28D7.pptx,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9TEJV4ZPOC.pptx,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Y8WOPUZDFM.pptx,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NXAI6OZTYU.pptx,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M6546MV9ET.pptx,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88YPAHYKQW.pptx,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8A62VPBZHR.pptx,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N0YS0MBJ6D.pptx,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CSA{W}, DC75IOCV27.pptx,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K47YGZIUX0.pptx,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Z88ETVTL46.pptx,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HG7PT5V8RF.pptx,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0US47BX8EC.pptx,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1567WKB2RN.pptx,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249FYY1WOP.pptx,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TJ3OPKK4HU.pptx,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BG496XDQJQ.pptx,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KU0KIWAQ06.pptx,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26Y9SFBEPW.pptx,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3FEO9Y1165.pptx,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7OVCYQWN06.pptx,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9AU9CTPTQG.pptx,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4Y74ZO8IQ5.pptx,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302R93RTBX.pptx,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ZITSW9Z7SU.pptx,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