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NV32MDZPU9.pptx,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9ZR9YNH7OU.pptx,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0W4U44SAY5.pptx,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74O250UKNB.pptx,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PU4XVCUFS4.pptx,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GUKJ984B9N.pptx,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DJRT8TGTZC.pptx,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R4O09GW7ZP.pptx,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RB15JVFU1M.pptx,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TUWD2684PT.pptx,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QL1Z2CRG6E.pptx,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5BU99DYFMK.pptx,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1BUALKDFHR.pptx,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4JDXXP3CO4.pptx,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IXJ99U91U8.pptx,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M1YXN5TX26.pptx,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D8AWW6UBUY.pptx,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B88LSUSOE1.pptx,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ITWCE0DXNJ.pptx,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9ORZ9SXOYH.pptx,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CSA{L}, Q5EKUW8ARL.pptx,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7ICAF01Z2Z.pptx,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R2LUAGKDMY.pptx,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EVCEAGL3IR.pptx,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