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X2FATZ2DZO.pptx,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4DA485MMCP.pptx,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9BHX3TVH3N.pptx,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6BJWXXPXTD.pptx,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FMJIB3EP5Y.pptx,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OZT676EPOZ.pptx,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MAH30SWQCM.pptx,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6HJUZGKK8M.pptx,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C17I6NKPVK.pptx,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4CVK6OT3BX.pptx,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3S7VUMNK2S.pptx,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SYBHLPJFS1.pptx,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C0A5TSX6RM.pptx,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DJ673OES49.pptx,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GKZ2TD892X.pptx,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6T6AUORW8K.pptx,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2OI8VXFWCB.pptx,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J9NERHPXSP.pptx,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YC8ITJCB7W.pptx,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2L0IILOS0U.pptx,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6UCFCCLYI9.pptx,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VUC377QBDK.pptx,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