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NSYA8SUHRK.pptx,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CL0DFZ8EYF.pptx,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23BA71XLYD.pptx,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ZV3YVUTAOL.pptx,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N4TQ8ZRQLD.pptx,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G20FI1FJP8.pptx,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OII2YWQ9WF.pptx,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QLQ0E43H08.pptx,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AOMN3GEVAQ.pptx,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