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OM7VDTF5AK.pptx,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4ROX1F0HSG.pptx,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YSVXP0J1FV.pptx,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XQJUPV2LN9.pptx,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TPHFMXEJZZ.pptx,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SFV5DEEH3H.pptx,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R85356X839.pptx,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5RC2H41NJ4.pptx,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CHHN99S5OS.pptx,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5CR6KCWZBO.pptx,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2CKNQQBKLM.pptx,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OKTR2MJJVQ.pptx,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6RF7ZXBTJK.pptx,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CZQ4XQMHJX.pptx,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GEST6EJV0V.pptx,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U84O7C6NBM.pptx,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2FWPATE6E9.pptx,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HZOSRIGQNT.pptx,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NBFCXDNUQT.pptx,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DEN8XLSUIM.pptx,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52EJVVAL24.pptx,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HF8MN0HG7A.pptx,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Z4Q4A0FCRK.pptx,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0MWY22EXHZ.pptx,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BX73TH4DLD.pptx,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83Y40QG5M2.pptx,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M3K7H2W2U7.pptx,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7G3SP6IZ29.pptx,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VCC3EDM0RA.pptx,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K74RU2KQT5.pptx,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5MOMV21S0Q.pptx,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FT2DC6EA5V.pptx,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7KN2B91CVV.pptx,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1T9R1T8VMF.pptx,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