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HEH5HT7963.pptx,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X5OML2RS9O.pptx,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BTRVTR0V61.pptx,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TPRJR8OOZO.pptx,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FT0D3T8ZMK.pptx,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NF89OF1SZ8.pptx,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3TUGGJ07PX.pptx,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FPD2ASCIAN.pptx,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Q8NZ2AQ3YC.pptx,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2B8KJNNSPO.pptx,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Z7Z4I4Q0JQ.pptx,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8JE085N2IC.pptx,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H7FUIVPTXN.pptx,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6UT6PPRD3M.pptx,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WABP44828Z.pptx,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ARAJPLXUH0.pptx,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MJH23X0O8M.pptx,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LJJIZTL2QZ.pptx,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MNM62Z9XC7.pptx,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6NLR8SPJZO.pptx,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QNHQPN15YZ.pptx,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2AZZCQELJY.pptx,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KE3MQC7XWB.pptx,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68VM7IA38A.pptx,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ZXLXG4GXMZ.pptx,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6TBXBM44OF.pptx,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P5JAQSY8JC.pptx,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A9GGNBLO33.pptx,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GE57B79J5W.pptx,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42UP9D0CCJ.pptx,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AMF4EGUJP7.pptx,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ZTHXGIR377.pptx,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YWK39U2WG2.pptx,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I8KMGJULC1.pptx,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ZTX8PS8ROY.pptx,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T19JIWVX4F.pptx,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JCSENMWPVS.pptx,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84ZML477LN.pptx,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6B2NOSWSKU.pptx,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CKTE5GGKUR.pptx,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HOSO1JL8TZ.pptx,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QUFXVV87MK.pptx,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1COKG761AP.pptx,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294Y1S7338.pptx,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QSNYDLC81F.pptx,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POTH3AG1GB.pptx,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7946PXW9MR.pptx,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8YQT5WYPMM.pptx,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BXHQD495SG.pptx,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KMA9H48HRN.pptx,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DVRE7W57ME.pptx,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JBSO2BC0F9.pptx,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0BO71D0JWM.pptx,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ITJJUL7OUS.pptx,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IHUO7TNG9J.pptx,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KS3DDHYTT9.pptx,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C9FF2ZP0FL.pptx,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