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70K6CPM330.pptx,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VJAI7HNBKG.pptx,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KGP6LQ3JXL.pptx,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9ZP7RZMX6Q.pptx,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CZGGIUK142.pptx,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ZZ4TJN49V3.pptx,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91ECOOHPC3.pptx,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6KJESUZK4G.pptx,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2C5OTUDKPT.pptx,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