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M1PZTGTIT6.pptx,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176XWMBYLB.pptx,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1RVPGNMBWF.pptx,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WVNBQMUXGV.pptx,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WK2Q5ALV4V.pptx,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HQ5UMT417P.pptx,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4WVOOHYQTO.pptx,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HVE47DBD3I.pptx,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V8RGP6CQ0J.pptx,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NXCBCRKQO1.pptx,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STUNTYK28T.pptx,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0J041KS74H.pptx,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W5YHRWNWMJ.pptx,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7WQSQ59DS2.pptx,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8T9VDPQRSG.pptx,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VQDEMTXFCU.pptx,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QWXFKFSR3E.pptx,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KZZBK1NSPG.pptx,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1D3RZ6VGWA.pptx,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LE1K60O861.pptx,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U5B745J8PP.pptx,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7G3IHV7MFM.pptx,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6Q52VJG6YG.pptx,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5VERZL78J6.pptx,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7NMKJEXSF5.pptx,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0F1C59FPR2.pptx,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YFWDXX4G4L.pptx,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LK8F3G7NQ3.pptx,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UWZ40BRQAX.pptx,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63ERKWAH0J.pptx,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NYC6XRTCQI.pptx,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Y7N2KH93PX.pptx,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