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2RBQP97641.pptx,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IJX4ZFS6RN.pptx,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YVBLSL7KG4.pptx,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H34US6PX1I.pptx,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RRGQ39MEQA.pptx,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R3AUL8HUJ3.pptx,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V5MU7TSIH2.pptx,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8LI0EWPELR.pptx,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CBSB4S83Y8.pptx,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V80T3E2CPV.pptx,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ZD2D0W1SP3.pptx,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QI60MDDMRF.pptx,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MF7PTS8E48.pptx,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JQ67V5QCZB.pptx,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GXUAFTIGOT.pptx,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5AFRGGM1EI.pptx,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VWPNDTWDG2.pptx,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G7AY3ERZYO.pptx,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TZMKNAT9XM.pptx,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901NPAM2L9.pptx,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MI6CPSGTEM.pptx,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