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0H685YXLOF.pptx,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DXCSE1EDPY.pptx,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HVNZJC7BGV.pptx,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4W21KPSZ8N.pptx,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X2B35401Q5.pptx,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YF6UH1D6WU.pptx,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NSFKE17UBM.pptx,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3CF45PC0LZ.pptx,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WZGD4JH43N.pptx,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U9YMYNR39Z.pptx,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Q8PWYFUNNP.pptx,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JKCXJSH167.pptx,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EEXXTKHL90.pptx,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TJIKOGM9Z7.pptx,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YV79FGRBOP.pptx,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VGRIG01L79.pptx,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CSA{0}, DNYUM47IQN.pptx,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O7M8XAZL7V.pptx,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V87KZKOJ8I.pptx,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WNJDHZ57J5.pptx,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9T77K9B3C3.pptx,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8OV9SX0MHK.pptx,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ZB60DBKXW2.pptx,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TDOWB00MOG.pptx,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1A8ROIF5XM.pptx,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M14GCBNTQC.pptx,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X9M2VQCQD5.pptx,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HFRZ3WAAFF.pptx,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HKQSZMM1UB.pptx,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3HRCH5XMJC.pptx,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FW4SYS9OZY.pptx,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AVQG2AXCNI.pptx,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CQ8GTR39K7.pptx,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