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6GLSPIHU8U.pptx,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DH067NMLR1.pptx,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DMUABOFPO2.pptx,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7TT8ZBOY9O.pptx,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3ZNOTULAAZ.pptx,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O8A8IW62R5.pptx,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CQXPA81W6V.pptx,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JFCOV3JWNX.pptx,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KR9JIV2G2C.pptx,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VZGC7PKOZN.pptx,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0WUT4OXWLF.pptx,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NOLH3KP7M5.pptx,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ED0IS29XYP.pptx,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A9FBJXZY2C.pptx,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GP930WRZNH.pptx,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I2HXK242DP.pptx,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ZHDU9BBQ7H.pptx,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62MTDCDL13.pptx,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YAEY4XJR6S.pptx,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U5JD6QV71Q.pptx,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705H340J9R.pptx,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4L71KEZ8ZO.pptx,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TVH5VBTNZX.pptx,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HVQ7K3FDB9.pptx,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9YQ5WYL3EI.pptx,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