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0J6IMSX354.pptx,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G0C7VPGDRU.pptx,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ZDFRUKTDEI.pptx,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PBGWI6MA0X.pptx,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DX904XFL8A.pptx,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DS61DDJRVV.pptx,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9RFHRRPBIS.pptx,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53DYQOAOVO.pptx,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HDP80QUJAN.pptx,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8J3XUSPU5N.pptx,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7OJQMRNJ0J.pptx,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TY16PNSF3C.pptx,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DWCXU6I1YK.pptx,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0BC9JB1P7Z.pptx,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1DW28MDK8M.pptx,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AIMPUQB887.pptx,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N9BWGSQQGH.pptx,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OPQ28BSMCO.pptx,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ZS4RR3LGZG.pptx,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GAJ4NKTMKS.pptx,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9CE3B6TMMJ.pptx,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5ACYSVCXZK.pptx,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HGWNJDHNAK.pptx,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MG69QX9Q5B.pptx,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H3EF903TGJ.pptx,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PTZOL2CE2T.pptx,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S6P2T86EBQ.pptx,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7IYBBAK0P8.pptx,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4E6HIRBCRB.pptx,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FXGMOU0AC2.pptx,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SO2YEVEJIQ.pptx,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8SXIOCNK3E.pptx,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IYEKM6UQ1P.pptx,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PHBZW2WXBP.pptx,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M54WTQOPRA.pptx,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YAAX58FFJ0.pptx,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N8LC5AXRGY.pptx,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ORFQB3QWIP.pptx,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GP49DJ5ZHJ.pptx,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9SV43J636I.pptx,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K7AS2XYAC1.pptx,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TG0ZIUSB1N.pptx,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