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JO8TRYT1FF.pptx,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KKOU4H5LWB.pptx,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HET1TV4FDM.pptx,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