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2U9V7WTLMU.pptx,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QT3R41M8YR.pptx,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FIXOIA3VLW.pptx,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8HYQLXL295.pptx,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ZFAIYE2T1M.pptx,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J3JLRX3L7V.pptx,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I1X0HUITSI.pptx,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ZONJ8V9W32.pptx,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F0UJ61QWSX.pptx,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D75MEKE8YR.pptx,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9VC6ZC6ZSZ.pptx,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BZ1CJNUYNH.pptx,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LXS9P68KV6.pptx,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66G2M5LY8M.pptx,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IY2VLEROUG.pptx,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PE29TPHZN7.pptx,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QJM7EXOGBI.pptx,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1WACU5MNWA.pptx,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NT12TC2M8O.pptx,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MU85UERHEY.pptx,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UW394FQBT5.pptx,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8Q2HYG7Q1Z.pptx,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KPMEDXP2PI.pptx,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4F2C6NPATS.pptx,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4CA0AAC8MF.pptx,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9WK1CBDAR6.pptx,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XV6VJPYDRM.pptx,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6YII6Z8T0X.pptx,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29PNJX0R4W.pptx,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F90S9SLNBH.pptx,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AM9DJ9EYA5.pptx,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NI5X2ZO22F.pptx,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8TCY535RFH.pptx,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8XYWQEIYVO.pptx,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TOKUO4BHHS.pptx,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5Y82PYWU45.pptx,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1VAGQWAVNL.pptx,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