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C8VVCB85BG.pptx,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W3IADO9MEC.pptx,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ZPZYCU2JFG.pptx,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RYZDHMZJL6.pptx,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NB3KO0XISX.pptx,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XIXRAGRX93.pptx,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UDYX2MB08B.pptx,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86USIKXPRZ.pptx,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D3WWI4ZPVU.pptx,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R9LIHWZ0JZ.pptx,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SD0OXCNKY5.pptx,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0YAEH1Y1CN.pptx,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QP4QJ1PDQH.pptx,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512U7L06LC.pptx,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Y6HGKKXWG4.pptx,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WT32Y85QIQ.pptx,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X13CIHWT88.pptx,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8Q2QGR6UDM.pptx,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SPEIAWGO29.pptx,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F6I1ICXAWC.pptx,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MSG3Z0VHG3.pptx,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4HKP9WNW2T.pptx,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C20W9O2G94.pptx,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1B5CSC4Y81.pptx,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IWTH30OIYQ.pptx,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Y6N864UDMJ.pptx,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WPSTZYFMSI.pptx,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