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KJF01PKIW7.pptx,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NSX87RLQW0.pptx,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V2AOVJIPPP.pptx,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CIL1BMYM0V.pptx,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LS1N4LH2KM.pptx,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FEVZZD0E0H.pptx,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715WNTVAWW.pptx,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55K30WVYN5.pptx,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WGR1T9CJM3.pptx,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A1AFGA2PPI.pptx,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X6G4UFI4QG.pptx,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QSLDG9JZHO.pptx,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