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UXCYF3V2YL.pptx,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EMFMN9S2C2.pptx,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L6KASRQP2D.pptx,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H8G5L9VEXI.pptx,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RB71POXCSK.pptx,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TGPS4OWSW4.pptx,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HODSCTG3IJ.pptx,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X54O5LMLSK.pptx,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0N9OH10QP7.pptx,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QQ66QCQCLF.pptx,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69SY1RT3AC.pptx,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BGDKH1DRYW.pptx,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QR6CU4NI3L.pptx,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HGDMH2YSZ8.pptx,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VUHR7P2WRQ.pptx,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2FW0TGE29G.pptx,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8GK0Z7K9WD.pptx,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ILPCWM2F65.pptx,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VFSLI5HZMG.pptx,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3GOG4NFIOG.pptx,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5JTJ1GPFCD.pptx,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2WGDZDFAVD.pptx,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X5E4CTGR07.pptx,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ZSU4SKZKI3.pptx,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OKNFHD0IVZ.pptx,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9R19DQHME1.pptx,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