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ITOJWGCMGA.pptx,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TEU4TKFXN3.pptx,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PS22UX6EAL.pptx,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3D9GW1KTOI.pptx,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63LHQGEU1T.pptx,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S8OR7LZI6I.pptx,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YNXVN1KO6S.pptx,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NI6IHMUCJ1.pptx,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3UKPVUUTSY.pptx,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KNQMLJFC91.pptx,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JJIRT8T0QE.pptx,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1J3BBOX9VZ.pptx,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7H9AZTC5R6.pptx,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ETTCE37AFA.pptx,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PPP89BOYMB.pptx,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OAVU1LJI40.pptx,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LZIOOUSPL7.pptx,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NOZYTWXK54.pptx,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XZAOVEACT8.pptx,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NSYZ86CYC7.pptx,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IXQVSBZE5B.pptx,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1ZP9CQNKH7.pptx,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1KWGG44907.pptx,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BPYK5BTOPB.pptx,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O0P5ME24KF.pptx,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3TS9UHXWIX.pptx,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Z11ZD3WNCX.pptx,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F5S8KX9G9P.pptx,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0UMOWRVEN2.pptx,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L5736QIKZ8.pptx,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MMQY47W0H0.pptx,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A4NGQGEQPK.pptx,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BFN6SJ1V45.pptx,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CAL1BAODVG.pptx,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962XK2IVKY.pptx,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1J64HGABWA.pptx,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57LAPUWN8U.pptx,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