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EBDP1DZL8R.pptx,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WOBE495SAN.pptx,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2JVE3EPWDR.pptx,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V6GA95FZH2.pptx,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F5RL3SF8G9.pptx,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1ROG4LGNB8.pptx,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OPPMUAMH3K.pptx,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FLU6ZPNAUZ.pptx,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XJWKOU813R.pptx,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JKUZ82NVUE.pptx,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GCL1DHNQ70.pptx,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F963IUYIZX.pptx,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JI1M4SBX4L.pptx,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8ODCGN5ZUH.pptx,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9PKKFKDHZM.pptx,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IUA2BKCE4B.pptx,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ZA0RQFCFP1.pptx,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3O5WMYMVTC.pptx,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