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SRV51FYDB7.pptx,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F86L2ENDSX.pptx,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3TKM638KED.pptx,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46LLH4OUHQ.pptx,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9GWSZNRBDQ.pptx,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V2YTKBI1EW.pptx,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XZDFBJX6SG.pptx,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ZPGFQN1RSL.pptx,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8W48D090DJ.pptx,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TDLFHV6GXV.pptx,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2T88QPL28K.pptx,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L0OXOZ6O12.pptx,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8K0GOU307H.pptx,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BUAW1JYMRL.pptx,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FB7S7IMCRN.pptx,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9YJHFZX0JO.pptx,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IRTNADTR0D.pptx,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68JN4AK4QN.pptx,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72ZS09X665.pptx,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Z2VENVJPTW.pptx,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UYXY9XE5O1.pptx,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JE0NOCAV13.pptx,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LMHXC22MS4.pptx,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EPQA0MR2VA.pptx,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C4RJLM5Q9X.pptx,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9JJ1W9N8E2.pptx,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WYZO3ABECM.pptx,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CGA1XKSGHH.pptx,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CQXVPULD8Q.pptx,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53G8YAISB8.pptx,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ILXD5KIVH3.pptx,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