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DJRN684KQQ.pptx,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KFD4ECUE2P.pptx,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JJO9YFU9Z2.pptx,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SNI469KVYO.pptx,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VCURKRLUVA.pptx,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EXVNTPU9TJ.pptx,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0HB95P0DI7.pptx,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QIEAM7F32K.pptx,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VLBSBO02B0.pptx,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Y8MRKZE7F5.pptx,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OXIRO938BC.pptx,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IH8OKP8NY0.pptx,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9WT2G85QYG.pptx,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UWDPPADX8W.pptx,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23IUFM2WH7.pptx,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8RK0984Z1J.pptx,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EZDKKHFEV4.pptx,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S4AKH0Z89E.pptx,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QU9WENPBUE.pptx,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E8RQNJRNSR.pptx,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AG4T8IM0W7.pptx,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6C17DWYXPO.pptx,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10BC52JKAB.pptx,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0MH6IKQ8RT.pptx,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3PQ0DCGJRJ.pptx,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BVY43MGCNC.pptx,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Y83DSLTJ68.pptx,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7G0JUM0CDW.pptx,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OHC3X1019O.pptx,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XTPFNDAS2N.pptx,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68BJO367RD.pptx,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6ZIVA1YKBP.pptx,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I720H2GSDS.pptx,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WUTD5LD6WY.pptx,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J4LNID9YXP.pptx,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18GWNB7UEZ.pptx,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KMAM3OAZ0G.pptx,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92ME8EOYET.pptx,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L7049OG0XL.pptx,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N56U2MRZFT.pptx,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HHYZD026LO.pptx,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GCWU4BVC4D.pptx,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XOOCVA129I.pptx,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6EXOIXI67M.pptx,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BNTHH5SZSV.pptx,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VAP1CY98W2.pptx,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LNUI1M8SJP.pptx,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K0Q88MXZ3B.pptx,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