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7DB58E7H6M.pptx,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IIU8RC352C.pptx,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JRGBGPSKB9.pptx,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340J3DFT82.pptx,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KYEUJJN3JO.pptx,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RJ7L5HGDJQ.pptx,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X44DPKS8T9.pptx,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GD9HM8T9ZF.pptx,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948UVGKYYY.pptx,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CMAH8FPKKZ.pptx,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Q42SPOHAUT.pptx,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XSGSJ4C0YT.pptx,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SMR1X8G0YO.pptx,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3ZPVK1XD3O.pptx,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H4MPBRNCUN.pptx,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LQC0ESHQFU.pptx,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21D7VR73OW.pptx,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WEP8XIJ8H3.pptx,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KB1JC3ZKTD.pptx,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78A8O33LQW.pptx,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8A4CO7N5MO.pptx,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CSA{B}, WH1JQBR09I.pptx,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3ENW8NT1UY.pptx,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DM36T43TXF.pptx,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