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AY5G18NS74.pptx,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MKUEUTZ8J2.pptx,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G5IWJTHZVD.pptx,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Q34OAZSQV9.pptx,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WGJC7HIRBY.pptx,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0JIBU06ZY0.pptx,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129WMKYAQO.pptx,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2R927P3UOK.pptx,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PBA8TPVNI6.pptx,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US7K69LRL7.pptx,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EHX8Q4ZP4B.pptx,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6MH4X3PR3Y.pptx,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VTJJRNTSJY.pptx,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EDS5OOKRLL.pptx,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YLFIAW7E0N.pptx,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0GKE4829QW.pptx,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5TUPZFPBIH.pptx,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KPF6L8HSRJ.pptx,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Q8T8V28M87.pptx,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GZV8X0WDUU.pptx,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L1JK5Q0FF6.pptx,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S01KLQ2O0Y.pptx,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VQC7J6GGFV.pptx,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N3WA16NRLY.pptx,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MRAGIZBFZH.pptx,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GH7F75U627.pptx,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VHO1DNZ2TC.pptx,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B9FQOE06A0.pptx,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0WS8ETA3PC.pptx,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8MTSKDAHWN.pptx,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QANAT3ZSS2.pptx,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4CSUEA56E2.pptx,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IBY3W9Q4QX.pptx,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3IGOPY4NXR.pptx,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