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P50YT69F8N.pptx,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EFGUNU1CC2.pptx,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CZDMZY8CBN.pptx,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HLT07N2452.pptx,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31QMF3T4HU.pptx,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TRAF03L2UQ.pptx,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1G5C0F4ZHQ.pptx,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JUMGPU2JL4.pptx,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WGEIPBCFC5.pptx,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LW3URMQL75.pptx,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7VX83LV97I.pptx,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I2SE2VRWLX.pptx,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6QOMK3ROME.pptx,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X76EI1GI4K.pptx,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AWKW0OYJJB.pptx,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ZIDVBJ50IK.pptx,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28TK0UF7MX.pptx,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ORQW8BT6UW.pptx,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A1MWLBRBHH.pptx,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