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NEOQE4NOAI.pptx,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XMYM5S79TH.pptx,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GO5KQD0VHD.pptx,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N85CSBG680.pptx,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25NZS7G51W.pptx,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ZT107CXY5D.pptx,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7J53YIAMOW.pptx,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XFCUP556Q9.pptx,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RZ1YWVE8MV.pptx,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864G60KJ7W.pptx,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6RPFURCXBF.pptx,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5J747HX8CV.pptx,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51KXWNYCH6.pptx,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EUSC3VR9AZ.pptx,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HTEWE59LPH.pptx,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CST9WK8U55.pptx,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QS500B6FOD.pptx,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B8K8KP5QVW.pptx,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XRCMYQI6Y1.pptx,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6J86DCGD3F.pptx,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8VJMU0O3G9.pptx,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40VAM7J7V1.pptx,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4WNT16IW8Q.pptx,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RSI9G2ZKSD.pptx,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6O4W6B6LN4.pptx,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9E02HJ30VI.pptx,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