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O1NFIDRLU7.pptx,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U2JRAN5HXR.pptx,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OPZM3UJAKM.pptx,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YDVLKRVIVS.pptx,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RKA649DP3R.pptx,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RAQQO5TSB2.pptx,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VE8G98HCIQ.pptx,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EYMA4DKCCH.pptx,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E1579GH26K.pptx,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CSA{H}, W32ULCN4RK.pptx,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KCQ0JB3B31.pptx,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46ZC4E8UVS.pptx,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