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IT4VPNADFA.pptx,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OV69MDE7LK.pptx,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ZTS4EZ5QU5.pptx,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HXOSS2JQND.pptx,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JNI341DS3G.pptx,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GLDOT9TGEG.pptx,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LFQKABSYTW.pptx,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MGECH384BQ.pptx,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TMQLYCLY7Z.pptx,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TNVSUTCQCQ.pptx,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LAEIS64SJW.pptx,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42U3Y6RSE8.pptx,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KC105VHVKU.pptx,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SOTTLPAF34.pptx,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W2LBQDTPEG.pptx,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33WD63M6QJ.pptx,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IND1B95Y48.pptx,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WFTWDGZKPE.pptx,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OFYQC1Z002.pptx,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5VS3WI8VNI.pptx,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8U8RUPGJRH.pptx,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1S7OR2NP2U.pptx,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JF33S06SWK.pptx,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O7TLS4JBX8.pptx,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