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ECOY13P0E8.pptx,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KUOGXEE7P7.pptx,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CW7ZM6NCEA.pptx,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PNQAHHPPHY.pptx,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T2FPY5I3AB.pptx,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QN1JL62OX3.pptx,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M9BYELY58S.pptx,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HIZO4B9TZY.pptx,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7ZBKVXOUBF.pptx,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3REP9S52I4.pptx,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MHEHQOJCSQ.pptx,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H5JABS09U1.pptx,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2FCN5GNMCP.pptx,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HM20Y3JW4X.pptx,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H7BG755V3J.pptx,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VQP61IJS3Q.pptx,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S6ZMPQG38D.pptx,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KJ686V8N7Q.pptx,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I7YC5QQ9NK.pptx,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SC0S4X8Y9I.pptx,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1MH3PKJ01C.pptx,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WYRVHXMMHY.pptx,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LQ2T8INYL6.pptx,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2JFEVTGLTO.pptx,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5VRGUESYF5.pptx,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JI4I6PNI3M.pptx,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I9K48YL6RQ.pptx,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B8R1MPMK4V.pptx,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