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K8VYLKQ95N.pptx,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CVZJ29KWER.pptx,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8Z6E3ERUL5.pptx,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OVT9TQ660F.pptx,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I8L15WXKT8.pptx,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JYJAFNZDKI.pptx,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9485Q593HN.pptx,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3NAFH59MA1.pptx,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YOXG0NUJPH.pptx,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YZP6F71AMU.pptx,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ZRWBUWI81N.pptx,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754MSBCZTT.pptx,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VTJWL6FF4N.pptx,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E4I87855CX.pptx,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