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AH38CLJTB6.pptx,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959KMK7P17.pptx,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6JZEU2WYXT.pptx,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723ZO29QIP.pptx,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RYFPU4NLUN.pptx,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M83RHN46N5.pptx,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WPDVGKIOJ5.pptx,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YRG0FLX6HG.pptx,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RLH6BN5HG0.pptx,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FEXYSWVQYY.pptx,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90SAY36APS.pptx,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HMKANOK7YH.pptx,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S1JBB5NE5T.pptx,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OHAWP5GUKN.pptx,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JK41FQ6G56.pptx,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G3KS4TZKEH.pptx,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48KNWUWEX2.pptx,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VIOY1J3O3T.pptx,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GG0TEUGN28.pptx,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CSA{G}, KWBM9VPJKS.pptx,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08CINX4FTH.pptx,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7IZP42UD84.pptx,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DWM8TCTGQD.pptx,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3RK0X887OX.pptx,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VW09OK0LOT.pptx,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2CZFPJ1ON7.pptx,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QT4OVKKB6R.pptx,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5N8U3G7QJH.pptx,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T59ZSC7MIE.pptx,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U3DXND2I1F.pptx,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SKFKMIZ76A.pptx,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7OYDGYJ52V.pptx,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R42CA3Q8U6.pptx,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BY71JY6623.pptx,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KD8HHHAILI.pptx,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LAME5GGMEQ.pptx,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VEN84Q7CPL.pptx,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1FDA09T6MF.pptx,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FCAFGM30UN.pptx,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BF9A4UYSBZ.pptx,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WD42N9YW0M.pptx,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4O40GZJAV5.pptx,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BST3FGUJ1B.pptx,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PTHOKQ0O49.pptx,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85RGDGGHDZ.pptx,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HOD3Q3IIJ7.pptx,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U83KVZRSTA.pptx,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8UWZF8FAAN.pptx,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IB9O53WXQL.pptx,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GRD5967HMW.pptx,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PBQ6672BTF.pptx,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1Z606E1JRG.pptx,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H7RSHXTN19.pptx,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J5COK6R740.pptx,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